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7" r:id="rId3"/>
    <p:sldId id="256" r:id="rId4"/>
    <p:sldId id="258" r:id="rId5"/>
    <p:sldId id="26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Fonovaya_muzyka_-_Fonovaya_spokojnaya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611560" y="1759113"/>
            <a:ext cx="77768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Calibri" pitchFamily="34" charset="0"/>
                <a:cs typeface="Times New Roman" pitchFamily="18" charset="0"/>
              </a:rPr>
              <a:t>Взаимопроверка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  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+ + - + - + +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432" y="0"/>
            <a:ext cx="9194432" cy="6898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4272" y="161311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861048"/>
            <a:ext cx="7344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620688"/>
            <a:ext cx="546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C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ЛОВАРНЫЙ ДИКТАНТ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1721278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(Не)засеянное поле,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 (не)засеяно, (не)засеянное вовремя поле , (не)засеяли поле , (не)засеяв  поле.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28498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засеянное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поле, поле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засеяно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засеянное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вовремя поле 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засеяли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 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засеяв  поле.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1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47667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ungsuh" pitchFamily="18" charset="-127"/>
                <a:ea typeface="Gungsuh" pitchFamily="18" charset="-127"/>
              </a:rPr>
              <a:t> </a:t>
            </a:r>
            <a:endParaRPr lang="ru-RU" sz="28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62068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ungsuh" pitchFamily="18" charset="-127"/>
                <a:ea typeface="Gungsuh" pitchFamily="18" charset="-127"/>
              </a:rPr>
              <a:t> </a:t>
            </a:r>
            <a:endParaRPr lang="ru-RU" sz="2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620688"/>
            <a:ext cx="65527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Деепричастия совершенного </a:t>
            </a:r>
            <a:r>
              <a:rPr lang="en-US" sz="6000" b="1" i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              </a:t>
            </a:r>
            <a:r>
              <a:rPr lang="ru-RU" sz="6000" b="1" i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  и </a:t>
            </a:r>
            <a:r>
              <a:rPr lang="ru-RU" sz="6000" b="1" i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несовершенного вида. </a:t>
            </a:r>
            <a:endParaRPr lang="ru-RU" sz="6000" i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66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48681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</a:rPr>
              <a:t>ОБРАЗОВАНИЕ  </a:t>
            </a:r>
            <a:r>
              <a:rPr lang="ru-RU" sz="2800" b="1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ДЕЕПРИЧАСТИЙ</a:t>
            </a:r>
            <a:endParaRPr lang="ru-RU" sz="2800" b="1" dirty="0" smtClean="0">
              <a:solidFill>
                <a:srgbClr val="C00000"/>
              </a:solidFill>
              <a:latin typeface="Segoe Print" pitchFamily="2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1340768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НЕСОВЕРШЕННОГО ВИДА                                       СОВЕРШЕННОГО ВИДА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7584" y="191683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От основы </a:t>
            </a:r>
            <a:r>
              <a:rPr lang="ru-RU" sz="20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настоящего</a:t>
            </a:r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времени глаголов</a:t>
            </a:r>
            <a:endParaRPr lang="ru-RU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71600" y="2965594"/>
            <a:ext cx="576064" cy="34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19672" y="296559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Я, -УЧИ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584" y="3573016"/>
            <a:ext cx="2736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Сид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     -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сид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Леж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леж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Основа будущего времени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Быть-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буд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буд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8104" y="20608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основы  инфинитива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364088" y="3018680"/>
            <a:ext cx="576064" cy="344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940152" y="300633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-ВШИ, - ШИ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80112" y="3541225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Подума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подума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подума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вши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Увлечь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  -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увлёк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27884" y="47878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53732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64088" y="53732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051720" y="980728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588224" y="980728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51720" y="450912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851920" y="4869160"/>
            <a:ext cx="4735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83568" y="4941168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образуются деепричастия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несовершенного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  вида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глаголов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 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и на 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стричь, ткнуть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глаголов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основой настоящего времени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состоящей только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согласных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пьют ; рвут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5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8" grpId="0" animBg="1"/>
      <p:bldP spid="19" grpId="0"/>
      <p:bldP spid="23" grpId="0"/>
      <p:bldP spid="25" grpId="0" animBg="1"/>
      <p:bldP spid="26" grpId="0"/>
      <p:bldP spid="2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34290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швам руки </a:t>
            </a:r>
            <a:r>
              <a:rPr 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ОПУСКАЯ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79833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Плечи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вверх </a:t>
            </a:r>
            <a:r>
              <a:rPr 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ПРИПОДНИМАЯ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07707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Корпус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влево </a:t>
            </a:r>
            <a:r>
              <a:rPr 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НАКЛОНЯЯ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42822" y="4503099"/>
            <a:ext cx="704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Затем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вправо </a:t>
            </a:r>
            <a:r>
              <a:rPr 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ПРОГИБАЯ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5013176"/>
            <a:ext cx="7368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Головою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ПОМОТАВ, </a:t>
            </a:r>
          </a:p>
          <a:p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ПОКИВАВ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ПОВЗДЫХАВ</a:t>
            </a: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endParaRPr lang="ru-RU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1267" name="AutoShape 3" descr="http://static.playcast.ru/uploads/2013/12/04/6745676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9" name="AutoShape 5" descr="http://static.playcast.ru/uploads/2013/12/04/6745676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1" name="Picture 7" descr="F:\Открытый урок\67456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4664"/>
            <a:ext cx="3810000" cy="280831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55576" y="544522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ОТДОХНУВ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немного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дружно,  скажем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"Поработать нужно!"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Fonovaya_muzyka_-_Fonovaya_spokojn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53768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87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31640" y="601185"/>
            <a:ext cx="669674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9075" algn="l"/>
              </a:tabLst>
            </a:pPr>
            <a:r>
              <a:rPr kumimoji="0" lang="ru-RU" sz="4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Домашнее  задание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9075" algn="l"/>
              </a:tabLst>
            </a:pPr>
            <a:endParaRPr kumimoji="0" lang="ru-RU" sz="66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99592" y="1906508"/>
            <a:ext cx="74168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Обдумайте домашнее задание, выберите      задание сами.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Упр.178 или 179,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/>
              <a:t>выучить теоретический материал.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Для дополнительной оценки можно написать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эссе на тему «Нужно ли выделять деепричастие как самостоятельную часть речи?».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5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69269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ИТОГИ УРОКА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277471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 мы сегодня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изучали?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91597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Какая перед нами стояла цель?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564903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Достигли ли мы ее?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3019367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нового вы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 себя открыли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16325">
            <a:off x="919361" y="3351285"/>
            <a:ext cx="60304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Листах самооценки, отметьте свою работу на </a:t>
            </a:r>
            <a:r>
              <a:rPr lang="ru-RU" sz="32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уроке. </a:t>
            </a:r>
            <a:endParaRPr lang="ru-RU" sz="32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5" descr="654109226.jp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293096"/>
            <a:ext cx="3178323" cy="18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58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4939427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СПАСИБО ЗА УРОК!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5" name="Содержимое 15" descr="emot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1002" y="692696"/>
            <a:ext cx="697143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0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253</Words>
  <Application>Microsoft Office PowerPoint</Application>
  <PresentationFormat>Экран (4:3)</PresentationFormat>
  <Paragraphs>52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Администратор</cp:lastModifiedBy>
  <cp:revision>54</cp:revision>
  <dcterms:created xsi:type="dcterms:W3CDTF">2017-11-29T18:51:45Z</dcterms:created>
  <dcterms:modified xsi:type="dcterms:W3CDTF">2018-11-20T22:37:19Z</dcterms:modified>
</cp:coreProperties>
</file>